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8A58-87E1-79BD-1DF3-F16EBB5A1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72135-E6FA-CFF5-CA50-74C7E6126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43BAF-B96D-F673-12B8-23774099B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C5D67-33C0-0B14-E889-4D4EDD29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6F31B-2E7F-F779-885D-E10A514EA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8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5B1B-458D-9B6F-573E-513102AB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510BB-DE2E-9397-62DC-51047B2B2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D35B6-34B3-6CED-B904-35E001C6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1E630-DF58-063B-38EE-776E196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72932-84AB-201C-C0AA-44BDF11E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2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FA79-B96F-3622-3659-5D5E7126D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7A922-F3B1-0CC9-A83E-5AF198821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59F6-400A-EDE3-4B5C-F1603BE7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727B0-7326-2FA8-4406-77B8597EF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9E1B4-9BF6-9AE3-06C0-4C8236C5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0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DAAFB-1ECE-D01E-117E-FA00B75D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5B443-BFA4-C825-8259-FDE648D05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1F0BA-25F9-64A6-6942-5072CF57C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73B6C-496E-6ADC-E17C-A81F2E93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10FBA-C495-12E6-84DF-F782BB58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0F295-DD85-528D-5478-C5B224BE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9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7343A-AE7E-A979-D033-044F721F7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1BD2A-B8B3-2FB5-B55A-2B6E3D7B8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C70F3-7F21-1C13-9382-AB6FAB317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92318-4FAA-AEF2-BC2E-AC684C4DA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4C2E23-EA49-5747-0DEE-C135574C5C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CAA50B-75DF-9CCB-C2D5-A23C5D143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63DF2C-E278-9A83-F317-B12BB2FBA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0FE230-6FB7-96D5-DC6A-E289CC41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A604-E7D3-B377-8690-6E48C4CA9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0FF146-2900-46B4-608D-81BAE7A2B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73F26-F855-9E10-FDB0-8608BB446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FEAC6-030E-0D35-50C7-A943F0D9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3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364B73-6AE5-B4EA-4428-313A1EBD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23879B-7D4F-C8D3-62FF-388FFBCA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F2854-03E0-CA9A-9185-CA157345B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66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BCE91-1D0F-3AF1-4623-B53787600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4D83-7024-EB44-183C-59593DF07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04D6E-27B7-B2BF-8C1E-3FCFBFF19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97AA6-C201-D1B9-879B-8489C8A91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250C2-D7CB-4BC9-DA0E-C9E4D0F0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4B7C6-F48A-8435-C368-83E1D982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6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0736-070B-1702-AA1D-3B9AEB01F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48428A-2393-6484-DE50-852C8D0CB1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E82E6-09E9-96C2-77F7-A2818C247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35B7F-D2A5-7056-C68A-1F8F41ACB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E786C6-B17E-26D4-127E-2DB192441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46AA0-191A-6436-EE2E-ED186698D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6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F3D91-68F0-56F4-BB65-038F8CD1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A5E27-8E0E-D42A-F74C-3C269713A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55059-2E5B-4CB4-2A57-55E20418B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BFE20-E7ED-08BA-B40F-1CCB76F5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9C1C9-589D-7000-03BF-5F5537A7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6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200CE5-6F1B-1436-AB16-CFDB1526F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F44E3-3FF8-3DDC-DB39-902BA8034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9157C-C538-3D1F-D220-7E1D20226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2F5D5-C4F7-2728-A11D-AA7550AB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0CF96-6D64-F941-4532-ADFC2870D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0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A4D6CE-6679-3B01-0CC7-A1318D656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143B-D90D-733C-14B0-F1E9A784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17054-C3E2-76E3-EDE1-98DDD3C2F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12472-ADF6-4C1C-90DE-3832D5844428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12BF8-D85D-A4DD-78D3-6D78779EA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6E22A-B201-9D66-3763-FB6868889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8A275-763A-41E0-97F4-E353B0AF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2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3D6C2-DADC-04F5-6397-3C95F3091B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/>
              <a:t>NEW HANOVER HIGH SCHOOL</a:t>
            </a:r>
            <a:br>
              <a:rPr lang="en-US" sz="4800" b="1" dirty="0"/>
            </a:br>
            <a:r>
              <a:rPr lang="en-US" sz="4800" b="1" dirty="0"/>
              <a:t>CLASS OF 1954</a:t>
            </a:r>
            <a:br>
              <a:rPr lang="en-US" sz="4800" b="1" dirty="0"/>
            </a:br>
            <a:r>
              <a:rPr lang="en-US" sz="4800" b="1" dirty="0"/>
              <a:t>50</a:t>
            </a:r>
            <a:r>
              <a:rPr lang="en-US" sz="4800" b="1" baseline="30000" dirty="0"/>
              <a:t>TH</a:t>
            </a:r>
            <a:r>
              <a:rPr lang="en-US" sz="4800" b="1" dirty="0"/>
              <a:t> CLASS REUNION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BC6DA3-B02A-8D80-4E40-07D1A6624D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Friday Night 10/1/2001</a:t>
            </a:r>
          </a:p>
          <a:p>
            <a:r>
              <a:rPr lang="en-US" dirty="0"/>
              <a:t>Eastwood Village Clubhouse, Wilmington, NC</a:t>
            </a:r>
          </a:p>
          <a:p>
            <a:r>
              <a:rPr lang="en-US" b="1" dirty="0"/>
              <a:t>SELECT YOUR PACE – CLICK TO ADVANCE</a:t>
            </a:r>
          </a:p>
        </p:txBody>
      </p:sp>
    </p:spTree>
    <p:extLst>
      <p:ext uri="{BB962C8B-B14F-4D97-AF65-F5344CB8AC3E}">
        <p14:creationId xmlns:p14="http://schemas.microsoft.com/office/powerpoint/2010/main" val="3250178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indoor, person, ceiling, wall&#10;&#10;Description automatically generated">
            <a:extLst>
              <a:ext uri="{FF2B5EF4-FFF2-40B4-BE49-F238E27FC236}">
                <a16:creationId xmlns:a16="http://schemas.microsoft.com/office/drawing/2014/main" id="{CB33F16F-C0E8-8B10-44A1-47593013BF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7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in a white shirt&#10;&#10;Description automatically generated with medium confidence">
            <a:extLst>
              <a:ext uri="{FF2B5EF4-FFF2-40B4-BE49-F238E27FC236}">
                <a16:creationId xmlns:a16="http://schemas.microsoft.com/office/drawing/2014/main" id="{D409C286-FD05-5CDD-BC9C-CAF5F4887A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" b="144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63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ceiling, indoor, person, wall&#10;&#10;Description automatically generated">
            <a:extLst>
              <a:ext uri="{FF2B5EF4-FFF2-40B4-BE49-F238E27FC236}">
                <a16:creationId xmlns:a16="http://schemas.microsoft.com/office/drawing/2014/main" id="{5C89F03E-BCBF-C5FB-5EED-9B5237047C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4" b="82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wall, person, indoor, posing&#10;&#10;Description automatically generated">
            <a:extLst>
              <a:ext uri="{FF2B5EF4-FFF2-40B4-BE49-F238E27FC236}">
                <a16:creationId xmlns:a16="http://schemas.microsoft.com/office/drawing/2014/main" id="{4F8E1C3E-6E17-937E-643C-BDF6C68F98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 b="96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2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DC0D73A6-C47C-1486-9D59-AFC2FF53A2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" b="1406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28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wall, indoor, person&#10;&#10;Description automatically generated">
            <a:extLst>
              <a:ext uri="{FF2B5EF4-FFF2-40B4-BE49-F238E27FC236}">
                <a16:creationId xmlns:a16="http://schemas.microsoft.com/office/drawing/2014/main" id="{BF35B89D-C962-39BA-8788-75CDD97BA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1" b="827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37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itting on a couch eating food&#10;&#10;Description automatically generated with low confidence">
            <a:extLst>
              <a:ext uri="{FF2B5EF4-FFF2-40B4-BE49-F238E27FC236}">
                <a16:creationId xmlns:a16="http://schemas.microsoft.com/office/drawing/2014/main" id="{506C8323-5723-FA11-DE67-07DB4AB78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1" b="1259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66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730F9F7C-A925-BCA8-79BB-809FA86699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17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low confidence">
            <a:extLst>
              <a:ext uri="{FF2B5EF4-FFF2-40B4-BE49-F238E27FC236}">
                <a16:creationId xmlns:a16="http://schemas.microsoft.com/office/drawing/2014/main" id="{247A2613-471A-4DCD-CD5E-59C8C86FA8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12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D6B39B1C-70BB-D459-A7CA-C4FE5A4D5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49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miling&#10;&#10;Description automatically generated with medium confidence">
            <a:extLst>
              <a:ext uri="{FF2B5EF4-FFF2-40B4-BE49-F238E27FC236}">
                <a16:creationId xmlns:a16="http://schemas.microsoft.com/office/drawing/2014/main" id="{773501D9-6694-F562-C7D9-FA9B6215AE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3" b="815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1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wall, indoor, military uniform&#10;&#10;Description automatically generated">
            <a:extLst>
              <a:ext uri="{FF2B5EF4-FFF2-40B4-BE49-F238E27FC236}">
                <a16:creationId xmlns:a16="http://schemas.microsoft.com/office/drawing/2014/main" id="{1DDA1F59-A5D0-6968-BB09-83EC139F29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5" b="84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76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71972C87-824E-211C-AA65-0945D903D3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1" b="110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0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miling&#10;&#10;Description automatically generated with medium confidence">
            <a:extLst>
              <a:ext uri="{FF2B5EF4-FFF2-40B4-BE49-F238E27FC236}">
                <a16:creationId xmlns:a16="http://schemas.microsoft.com/office/drawing/2014/main" id="{8E55178A-013F-2C8F-16A0-F509E5BE00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5" b="1147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8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6EB773BD-9453-67BC-4612-C9C86998E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88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8B03A58C-0D1A-AA34-7214-84F27891B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" b="145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32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661AAB2D-A693-E643-69E8-550D7B3FE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 b="118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1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uple of women posing for the camera&#10;&#10;Description automatically generated with low confidence">
            <a:extLst>
              <a:ext uri="{FF2B5EF4-FFF2-40B4-BE49-F238E27FC236}">
                <a16:creationId xmlns:a16="http://schemas.microsoft.com/office/drawing/2014/main" id="{8324807E-2452-1EC5-DA0D-D23395680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" b="145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90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56A694AA-2A1D-4C33-3B68-FA7A294655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63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64948464-6016-9183-A27D-05499EA767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4" b="78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830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, ceiling&#10;&#10;Description automatically generated">
            <a:extLst>
              <a:ext uri="{FF2B5EF4-FFF2-40B4-BE49-F238E27FC236}">
                <a16:creationId xmlns:a16="http://schemas.microsoft.com/office/drawing/2014/main" id="{ED34C09E-62A5-16B8-B575-4BB7945EA8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55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C1A4A1D6-1346-F735-40DF-08D227F866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54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0BD0D77A-5FE6-AFFE-990F-B39F0442E5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234F6B0D-D07A-6B32-86FD-13289F5E6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" b="15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07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334F850A-A5B1-4708-4C6D-C46FCEECDA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" b="120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63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miling&#10;&#10;Description automatically generated with medium confidence">
            <a:extLst>
              <a:ext uri="{FF2B5EF4-FFF2-40B4-BE49-F238E27FC236}">
                <a16:creationId xmlns:a16="http://schemas.microsoft.com/office/drawing/2014/main" id="{E7914F10-2CDC-FEBE-81CB-E13CE186C4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" b="13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44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standing, indoor, people&#10;&#10;Description automatically generated">
            <a:extLst>
              <a:ext uri="{FF2B5EF4-FFF2-40B4-BE49-F238E27FC236}">
                <a16:creationId xmlns:a16="http://schemas.microsoft.com/office/drawing/2014/main" id="{785FEB3C-4325-32C8-9D94-732CE8F017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46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tanding in front of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D72E20CF-E4FD-7AD4-155D-6C458A8D25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6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standing, group&#10;&#10;Description automatically generated">
            <a:extLst>
              <a:ext uri="{FF2B5EF4-FFF2-40B4-BE49-F238E27FC236}">
                <a16:creationId xmlns:a16="http://schemas.microsoft.com/office/drawing/2014/main" id="{32EE6614-66B3-CC28-20C2-33BF8A9E8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159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together&#10;&#10;Description automatically generated with medium confidence">
            <a:extLst>
              <a:ext uri="{FF2B5EF4-FFF2-40B4-BE49-F238E27FC236}">
                <a16:creationId xmlns:a16="http://schemas.microsoft.com/office/drawing/2014/main" id="{AA05055C-A60D-4530-D871-31D55C385E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01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E2D5E5E5-BABC-E94B-3939-530A712AE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37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posing for a photo&#10;&#10;Description automatically generated">
            <a:extLst>
              <a:ext uri="{FF2B5EF4-FFF2-40B4-BE49-F238E27FC236}">
                <a16:creationId xmlns:a16="http://schemas.microsoft.com/office/drawing/2014/main" id="{7AFADC53-00F6-2256-BD6F-079EB0406B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77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tanding in a room with balloons&#10;&#10;Description automatically generated with medium confidence">
            <a:extLst>
              <a:ext uri="{FF2B5EF4-FFF2-40B4-BE49-F238E27FC236}">
                <a16:creationId xmlns:a16="http://schemas.microsoft.com/office/drawing/2014/main" id="{D0B66056-4A65-2032-BB7A-991523D91A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" b="1325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45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wall, person, indoor, standing&#10;&#10;Description automatically generated">
            <a:extLst>
              <a:ext uri="{FF2B5EF4-FFF2-40B4-BE49-F238E27FC236}">
                <a16:creationId xmlns:a16="http://schemas.microsoft.com/office/drawing/2014/main" id="{E4900ACF-1C87-BBD7-EC32-8E3C501C3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01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miling&#10;&#10;Description automatically generated with medium confidence">
            <a:extLst>
              <a:ext uri="{FF2B5EF4-FFF2-40B4-BE49-F238E27FC236}">
                <a16:creationId xmlns:a16="http://schemas.microsoft.com/office/drawing/2014/main" id="{B1ABB5A5-AE3D-00A6-81CA-F3F947980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61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AAFFFD17-8442-9F76-B8FA-39FBCD23EF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7" b="1007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5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6CB46FEB-226D-F580-D923-D2979D8EF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" b="1477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552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tanding in a room with other people&#10;&#10;Description automatically generated with low confidence">
            <a:extLst>
              <a:ext uri="{FF2B5EF4-FFF2-40B4-BE49-F238E27FC236}">
                <a16:creationId xmlns:a16="http://schemas.microsoft.com/office/drawing/2014/main" id="{6A345223-C6F2-F304-7E91-93501E7FC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5" b="975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650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itting together&#10;&#10;Description automatically generated with low confidence">
            <a:extLst>
              <a:ext uri="{FF2B5EF4-FFF2-40B4-BE49-F238E27FC236}">
                <a16:creationId xmlns:a16="http://schemas.microsoft.com/office/drawing/2014/main" id="{35D3A390-7366-EA98-0137-F1B4D5E1E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78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F19C8AB5-DC3E-18CA-C704-9483B9B7B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4" b="925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88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1B9ADEFD-6857-7789-C7E5-D08498EA19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89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8C9440A1-D1D6-089F-23FF-74AE34D030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62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2034ACBE-CE7A-99D6-4AB2-8488063470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598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wall, indoor, posing&#10;&#10;Description automatically generated">
            <a:extLst>
              <a:ext uri="{FF2B5EF4-FFF2-40B4-BE49-F238E27FC236}">
                <a16:creationId xmlns:a16="http://schemas.microsoft.com/office/drawing/2014/main" id="{2A99A5A7-9365-B24B-A354-3EE3A2CD4E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" b="125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34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5DA96DCF-B515-8F66-684C-8BA94439C2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59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2E8CE46D-D093-0B03-EA97-AA9C680E7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" b="1246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321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01BCF3DB-4897-6A72-F9EC-CE1DD34C7F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249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C0BC2C88-F2A7-4BBC-F287-0263AF069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8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uple of men smiling&#10;&#10;Description automatically generated with low confidence">
            <a:extLst>
              <a:ext uri="{FF2B5EF4-FFF2-40B4-BE49-F238E27FC236}">
                <a16:creationId xmlns:a16="http://schemas.microsoft.com/office/drawing/2014/main" id="{535FABEA-46B9-C068-FB09-1B1F011122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12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wall, person, indoor, person&#10;&#10;Description automatically generated">
            <a:extLst>
              <a:ext uri="{FF2B5EF4-FFF2-40B4-BE49-F238E27FC236}">
                <a16:creationId xmlns:a16="http://schemas.microsoft.com/office/drawing/2014/main" id="{EC6D6917-10EF-49B1-FEF8-A4A9FE3F7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738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erson, standing&#10;&#10;Description automatically generated">
            <a:extLst>
              <a:ext uri="{FF2B5EF4-FFF2-40B4-BE49-F238E27FC236}">
                <a16:creationId xmlns:a16="http://schemas.microsoft.com/office/drawing/2014/main" id="{F1AB1600-D8B0-9483-FF9B-1015FF5A8C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275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5B20EEE5-3CF1-1C97-353C-741B6A921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0" b="85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569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1CBAB0A-E67F-7236-D244-F89484C155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8" b="1201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456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low confidence">
            <a:extLst>
              <a:ext uri="{FF2B5EF4-FFF2-40B4-BE49-F238E27FC236}">
                <a16:creationId xmlns:a16="http://schemas.microsoft.com/office/drawing/2014/main" id="{37B27362-EDA7-7727-98EA-AD71EED05D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286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003B84A-718E-B05D-3FAC-5B8F28972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410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miling&#10;&#10;Description automatically generated with low confidence">
            <a:extLst>
              <a:ext uri="{FF2B5EF4-FFF2-40B4-BE49-F238E27FC236}">
                <a16:creationId xmlns:a16="http://schemas.microsoft.com/office/drawing/2014/main" id="{BD976357-8B4B-7D0D-3B07-70993E8D1E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" b="122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619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66F0F07F-7E17-7D30-324E-E22C91A70F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990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450187AB-603D-2919-694A-472AAF5F35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778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wall, person, indoor&#10;&#10;Description automatically generated">
            <a:extLst>
              <a:ext uri="{FF2B5EF4-FFF2-40B4-BE49-F238E27FC236}">
                <a16:creationId xmlns:a16="http://schemas.microsoft.com/office/drawing/2014/main" id="{4771FD6C-4E5B-06F8-41D3-84CF3B0C7F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" b="1306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870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950B67AE-A05B-137D-20B3-DD69004974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7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12C2BADE-01CF-B4E2-7FB9-A6FFAA5AAB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814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188E25B1-7940-425A-41F6-43B4444085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233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891EFEEA-7DE4-0E04-A85D-0BE652E7BD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327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earing a stethoscope around the neck&#10;&#10;Description automatically generated with medium confidence">
            <a:extLst>
              <a:ext uri="{FF2B5EF4-FFF2-40B4-BE49-F238E27FC236}">
                <a16:creationId xmlns:a16="http://schemas.microsoft.com/office/drawing/2014/main" id="{707A3F2D-DD6F-EA0D-5D7F-04E69CF931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" b="1401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89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257DFE-AF8D-12A2-5447-8E983CE602B3}"/>
              </a:ext>
            </a:extLst>
          </p:cNvPr>
          <p:cNvSpPr txBox="1"/>
          <p:nvPr/>
        </p:nvSpPr>
        <p:spPr>
          <a:xfrm>
            <a:off x="3738562" y="2921168"/>
            <a:ext cx="4714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THAT IS ALL FOR TONIGHT</a:t>
            </a:r>
          </a:p>
        </p:txBody>
      </p:sp>
    </p:spTree>
    <p:extLst>
      <p:ext uri="{BB962C8B-B14F-4D97-AF65-F5344CB8AC3E}">
        <p14:creationId xmlns:p14="http://schemas.microsoft.com/office/powerpoint/2010/main" val="419311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34</Words>
  <Application>Microsoft Office PowerPoint</Application>
  <PresentationFormat>Widescreen</PresentationFormat>
  <Paragraphs>5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Calibri</vt:lpstr>
      <vt:lpstr>Calibri Light</vt:lpstr>
      <vt:lpstr>Office Theme</vt:lpstr>
      <vt:lpstr>NEW HANOVER HIGH SCHOOL CLASS OF 1954 50TH CLASS REUNION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HANOVER HIGH SCHOOL CLASS OF 1954 50TH CLASS REUNION</dc:title>
  <dc:creator>Bill K Teague</dc:creator>
  <cp:lastModifiedBy>Bill K Teague</cp:lastModifiedBy>
  <cp:revision>2</cp:revision>
  <dcterms:created xsi:type="dcterms:W3CDTF">2023-02-09T20:11:44Z</dcterms:created>
  <dcterms:modified xsi:type="dcterms:W3CDTF">2023-02-10T20:58:10Z</dcterms:modified>
</cp:coreProperties>
</file>